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3" r:id="rId2"/>
    <p:sldId id="257" r:id="rId3"/>
    <p:sldId id="258" r:id="rId4"/>
    <p:sldId id="259" r:id="rId5"/>
    <p:sldId id="262" r:id="rId6"/>
    <p:sldId id="271" r:id="rId7"/>
    <p:sldId id="264" r:id="rId8"/>
    <p:sldId id="265" r:id="rId9"/>
    <p:sldId id="272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27" autoAdjust="0"/>
    <p:restoredTop sz="87696" autoAdjust="0"/>
  </p:normalViewPr>
  <p:slideViewPr>
    <p:cSldViewPr>
      <p:cViewPr varScale="1">
        <p:scale>
          <a:sx n="68" d="100"/>
          <a:sy n="68" d="100"/>
        </p:scale>
        <p:origin x="-558" y="-102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8" name="Rectangle 28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C47748BB-DAF7-47D2-A705-BFC66E7D89F5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5D7378F1-59E6-45E4-8E8D-1F737C382D87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9" name="Rectangle 9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21" name="Rectangle 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5" name="Rectangle 1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5" name="Rectangle 2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B5C18B8C-938A-4CB9-B09A-A2D9439FC7A8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8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3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Rectangle 1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17" name="Rectangle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Rectangl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7" name="Rectangle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7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2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28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26" name="Rectangle 2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8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Rectangle 3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4" name="Rectangle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1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31" name="Rectangle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28" name="Rectangle 2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3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2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0" name="Rectangle 3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1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19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Rectangle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2" name="Rectangle 2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8" name="Rectangle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8" name="Rectangle 2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Rectangle 1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12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6" name="Rectangle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8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Rectangle 3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1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16" name="Rectangle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Rectangl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23" name="Rectangle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2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21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20" name="Rectangle 2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5" name="Rectangle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1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62FC671-A453-4385-B2E7-B84C3089DF4E}" type="datetimeFigureOut">
              <a:rPr lang="en-US" smtClean="0"/>
              <a:pPr/>
              <a:t>10/1/2007</a:t>
            </a:fld>
            <a:endParaRPr lang="en-US" dirty="0" smtClean="0"/>
          </a:p>
        </p:txBody>
      </p:sp>
      <p:sp>
        <p:nvSpPr>
          <p:cNvPr id="17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8B8C-938A-4CB9-B09A-A2D9439FC7A8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31" name="Rectangle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/>
          </p:cNvSpPr>
          <p:nvPr>
            <p:ph type="ctrTitle"/>
          </p:nvPr>
        </p:nvSpPr>
        <p:spPr>
          <a:xfrm>
            <a:off x="685800" y="1835150"/>
            <a:ext cx="77724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9" name="Rectangle 3"/>
          <p:cNvSpPr>
            <a:spLocks noGrp="1"/>
          </p:cNvSpPr>
          <p:nvPr>
            <p:ph type="subTitle" idx="1"/>
          </p:nvPr>
        </p:nvSpPr>
        <p:spPr>
          <a:xfrm>
            <a:off x="2047875" y="3371850"/>
            <a:ext cx="6400800" cy="1752600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D5E-613C-4541-8249-E48C432715C0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23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C2B-04EA-4F77-A01A-9060E3939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16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D5E-613C-4541-8249-E48C432715C0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25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C2B-04EA-4F77-A01A-9060E3939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11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D5E-613C-4541-8249-E48C432715C0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1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C2B-04EA-4F77-A01A-9060E3939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B8A1-B843-40DF-A1AD-9462DDB376EB}" type="datetimeFigureOut">
              <a:rPr lang="en-US" sz="1200" smtClean="0">
                <a:solidFill>
                  <a:schemeClr val="tx2">
                    <a:alpha val="100000"/>
                  </a:schemeClr>
                </a:solidFill>
              </a:rPr>
              <a:pPr/>
              <a:t>10/1/2007</a:t>
            </a:fld>
            <a:endParaRPr lang="en-US" dirty="0" smtClean="0"/>
          </a:p>
        </p:txBody>
      </p:sp>
      <p:sp>
        <p:nvSpPr>
          <p:cNvPr id="9" name="Rectangle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B08BDF8-13CA-4AD1-B58C-BF37ABA122BA}" type="slidenum">
              <a:rPr lang="en-US" sz="1200" b="1" smtClean="0">
                <a:solidFill>
                  <a:schemeClr val="tx2">
                    <a:alpha val="100000"/>
                  </a:schemeClr>
                </a:solidFill>
              </a:rPr>
              <a:pPr algn="r"/>
              <a:t>‹#›</a:t>
            </a:fld>
            <a:endParaRPr lang="en-US" dirty="0" smtClean="0"/>
          </a:p>
        </p:txBody>
      </p:sp>
      <p:sp>
        <p:nvSpPr>
          <p:cNvPr id="15" name="Rectangl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B8A1-B843-40DF-A1AD-9462DDB376EB}" type="datetimeFigureOut">
              <a:rPr lang="en-US" sz="1200" smtClean="0">
                <a:solidFill>
                  <a:schemeClr val="tx2">
                    <a:alpha val="100000"/>
                  </a:schemeClr>
                </a:solidFill>
              </a:rPr>
              <a:pPr/>
              <a:t>10/1/2007</a:t>
            </a:fld>
            <a:endParaRPr lang="en-US" dirty="0" smtClean="0"/>
          </a:p>
        </p:txBody>
      </p:sp>
      <p:sp>
        <p:nvSpPr>
          <p:cNvPr id="21" name="Rectangl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B08BDF8-13CA-4AD1-B58C-BF37ABA122BA}" type="slidenum">
              <a:rPr lang="en-US" sz="1200" b="1" smtClean="0">
                <a:solidFill>
                  <a:schemeClr val="tx2">
                    <a:alpha val="100000"/>
                  </a:schemeClr>
                </a:solidFill>
              </a:rPr>
              <a:pPr algn="r"/>
              <a:t>‹#›</a:t>
            </a:fld>
            <a:endParaRPr lang="en-US" dirty="0" smtClean="0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2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1" name="Rectangle 28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4" name="Rectangl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B8A1-B843-40DF-A1AD-9462DDB376EB}" type="datetimeFigureOut">
              <a:rPr lang="en-US" sz="1200" smtClean="0">
                <a:solidFill>
                  <a:schemeClr val="tx2">
                    <a:alpha val="100000"/>
                  </a:schemeClr>
                </a:solidFill>
              </a:rPr>
              <a:pPr/>
              <a:t>10/1/2007</a:t>
            </a:fld>
            <a:endParaRPr lang="en-US" dirty="0" smtClean="0"/>
          </a:p>
        </p:txBody>
      </p:sp>
      <p:sp>
        <p:nvSpPr>
          <p:cNvPr id="11" name="Rectangl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B08BDF8-13CA-4AD1-B58C-BF37ABA122BA}" type="slidenum">
              <a:rPr lang="en-US" sz="1200" b="1" smtClean="0">
                <a:solidFill>
                  <a:schemeClr val="tx2">
                    <a:alpha val="100000"/>
                  </a:schemeClr>
                </a:solidFill>
              </a:rPr>
              <a:pPr algn="r"/>
              <a:t>‹#›</a:t>
            </a:fld>
            <a:endParaRPr lang="en-US" dirty="0" smtClean="0"/>
          </a:p>
        </p:txBody>
      </p:sp>
      <p:sp>
        <p:nvSpPr>
          <p:cNvPr id="24" name="Rectangle 3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1" name="Rectangl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3" name="Rectangl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B8A1-B843-40DF-A1AD-9462DDB376EB}" type="datetimeFigureOut">
              <a:rPr lang="en-US" sz="1200" smtClean="0">
                <a:solidFill>
                  <a:schemeClr val="tx2">
                    <a:alpha val="100000"/>
                  </a:schemeClr>
                </a:solidFill>
              </a:rPr>
              <a:pPr/>
              <a:t>10/1/2007</a:t>
            </a:fld>
            <a:endParaRPr lang="en-US" dirty="0" smtClean="0"/>
          </a:p>
        </p:txBody>
      </p:sp>
      <p:sp>
        <p:nvSpPr>
          <p:cNvPr id="10" name="Rectangle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B08BDF8-13CA-4AD1-B58C-BF37ABA122BA}" type="slidenum">
              <a:rPr lang="en-US" sz="1200" b="1" smtClean="0">
                <a:solidFill>
                  <a:schemeClr val="tx2">
                    <a:alpha val="100000"/>
                  </a:schemeClr>
                </a:solidFill>
              </a:rPr>
              <a:pPr algn="r"/>
              <a:t>‹#›</a:t>
            </a:fld>
            <a:endParaRPr lang="en-US" dirty="0" smtClean="0"/>
          </a:p>
        </p:txBody>
      </p:sp>
      <p:sp>
        <p:nvSpPr>
          <p:cNvPr id="13" name="Rectangle 3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 dirty="0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dirty="0"/>
          </a:p>
        </p:txBody>
      </p:sp>
      <p:sp>
        <p:nvSpPr>
          <p:cNvPr id="1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/>
          <a:lstStyle/>
          <a:p>
            <a:fld id="{142BFD5E-613C-4541-8249-E48C432715C0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17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21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/>
          <a:lstStyle/>
          <a:p>
            <a:fld id="{0A972C2B-04EA-4F77-A01A-9060E3939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rtl="0" latinLnBrk="0">
        <a:spcBef>
          <a:spcPct val="0"/>
        </a:spcBef>
        <a:buNone/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rtl="0" latinLnBrk="0">
        <a:spcBef>
          <a:spcPct val="20000"/>
        </a:spcBef>
        <a:buClr>
          <a:schemeClr val="accent3">
            <a:tint val="60000"/>
          </a:schemeClr>
        </a:buClr>
        <a:buSzPct val="75000"/>
        <a:buFont typeface="Wingdings"/>
        <a:buChar char="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latinLnBrk="0">
        <a:spcBef>
          <a:spcPct val="20000"/>
        </a:spcBef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latinLnBrk="0">
        <a:spcBef>
          <a:spcPct val="20000"/>
        </a:spcBef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latinLnBrk="0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latinLnBrk="0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Driving Mr. Pickles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ARF Presents Tips &amp; Techniques for Driving with Your Dog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Lesson 3: Content</a:t>
            </a:r>
            <a:endParaRPr lang="en-US" dirty="0"/>
          </a:p>
        </p:txBody>
      </p:sp>
      <p:sp>
        <p:nvSpPr>
          <p:cNvPr id="9" name="Rectangle 1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000"/>
          </a:bodyPr>
          <a:lstStyle/>
          <a:p>
            <a:r>
              <a:rPr lang="en-US" dirty="0" smtClean="0"/>
              <a:t>Add text here.</a:t>
            </a:r>
            <a:endParaRPr lang="en-US" dirty="0"/>
          </a:p>
          <a:p>
            <a:r>
              <a:rPr lang="en-US" dirty="0" smtClean="0"/>
              <a:t>To add a picture, chart, or other content in the right column, click the appropriate icon.</a:t>
            </a:r>
          </a:p>
          <a:p>
            <a:r>
              <a:rPr lang="en-US" dirty="0" smtClean="0"/>
              <a:t>To add a slide, click </a:t>
            </a:r>
            <a:r>
              <a:rPr lang="en-US" b="1" dirty="0" smtClean="0"/>
              <a:t>Add Slide</a:t>
            </a:r>
            <a:r>
              <a:rPr lang="en-US" b="0" dirty="0" smtClean="0"/>
              <a:t> on the </a:t>
            </a:r>
            <a:r>
              <a:rPr lang="en-US" b="1" dirty="0" smtClean="0"/>
              <a:t>Slides</a:t>
            </a:r>
            <a:r>
              <a:rPr lang="en-US" b="0" dirty="0" smtClean="0"/>
              <a:t> menu or press CTRL+M.</a:t>
            </a:r>
            <a:endParaRPr lang="en-US" dirty="0" smtClean="0"/>
          </a:p>
        </p:txBody>
      </p:sp>
      <p:sp>
        <p:nvSpPr>
          <p:cNvPr id="16" name="Rectangle 2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4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Lesson 3: Wrap-up</a:t>
            </a:r>
            <a:endParaRPr lang="en-US" dirty="0"/>
          </a:p>
        </p:txBody>
      </p:sp>
      <p:sp>
        <p:nvSpPr>
          <p:cNvPr id="5" name="Rectangle 2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Summarize important points.</a:t>
            </a:r>
            <a:endParaRPr lang="en-US" dirty="0"/>
          </a:p>
          <a:p>
            <a:r>
              <a:rPr lang="en-US" dirty="0" smtClean="0"/>
              <a:t>Allow time for questions.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Summary of Training</a:t>
            </a:r>
            <a:endParaRPr lang="en-US" dirty="0"/>
          </a:p>
        </p:txBody>
      </p:sp>
      <p:sp>
        <p:nvSpPr>
          <p:cNvPr id="31" name="Rectangle 3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 important points from each lesson.</a:t>
            </a:r>
            <a:endParaRPr lang="en-US" dirty="0"/>
          </a:p>
          <a:p>
            <a:r>
              <a:rPr lang="en-US" dirty="0" smtClean="0"/>
              <a:t>Provide resources for more information about the subject.</a:t>
            </a:r>
          </a:p>
          <a:p>
            <a:pPr lvl="1"/>
            <a:r>
              <a:rPr lang="en-US" dirty="0" smtClean="0"/>
              <a:t>List resources on this slide.</a:t>
            </a:r>
          </a:p>
          <a:p>
            <a:pPr lvl="1"/>
            <a:r>
              <a:rPr lang="en-US" dirty="0" smtClean="0"/>
              <a:t>Provide handouts with additional resource material.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Assessment and Evaluation</a:t>
            </a:r>
            <a:endParaRPr lang="en-US" dirty="0"/>
          </a:p>
        </p:txBody>
      </p:sp>
      <p:sp>
        <p:nvSpPr>
          <p:cNvPr id="10" name="Rectangle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Prepare a quiz or challenge to assess how much information participants learned.</a:t>
            </a:r>
            <a:endParaRPr lang="en-US" dirty="0"/>
          </a:p>
          <a:p>
            <a:r>
              <a:rPr lang="en-US" dirty="0" smtClean="0"/>
              <a:t>Survey participants to see if they found the training beneficial.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Introduction</a:t>
            </a:r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Traveling with your dog.</a:t>
            </a:r>
            <a:endParaRPr lang="en-US" dirty="0"/>
          </a:p>
          <a:p>
            <a:r>
              <a:rPr lang="en-US" dirty="0" smtClean="0"/>
              <a:t>Key considerations and tips to make your next car trip together an excellent one.</a:t>
            </a:r>
          </a:p>
          <a:p>
            <a:r>
              <a:rPr lang="en-US" dirty="0" smtClean="0"/>
              <a:t>Years of travel expertise at your disposal.</a:t>
            </a:r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/>
              <a:t>Training Outline</a:t>
            </a:r>
            <a:endParaRPr lang="en-US"/>
          </a:p>
        </p:txBody>
      </p:sp>
      <p:sp>
        <p:nvSpPr>
          <p:cNvPr id="11" name="Rectangle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1: </a:t>
            </a:r>
            <a:r>
              <a:rPr lang="en-US" dirty="0" smtClean="0"/>
              <a:t>Before You Go</a:t>
            </a:r>
            <a:endParaRPr lang="en-US" dirty="0"/>
          </a:p>
          <a:p>
            <a:pPr lvl="1"/>
            <a:r>
              <a:rPr lang="en-US" dirty="0" smtClean="0"/>
              <a:t>Making plans and packing.</a:t>
            </a:r>
            <a:endParaRPr lang="en-US" dirty="0"/>
          </a:p>
          <a:p>
            <a:r>
              <a:t>Lesson </a:t>
            </a:r>
            <a:r>
              <a:rPr lang="en-US" dirty="0"/>
              <a:t>2</a:t>
            </a:r>
            <a:r>
              <a:rPr/>
              <a:t>: </a:t>
            </a:r>
            <a:r>
              <a:rPr lang="en-US" dirty="0" smtClean="0"/>
              <a:t>On the Road</a:t>
            </a:r>
            <a:endParaRPr/>
          </a:p>
          <a:p>
            <a:pPr lvl="1"/>
            <a:r>
              <a:rPr lang="en-US" dirty="0" smtClean="0"/>
              <a:t>Your car is his castle.</a:t>
            </a:r>
            <a:endParaRPr/>
          </a:p>
          <a:p>
            <a:r>
              <a:t>Lesson</a:t>
            </a:r>
            <a:r>
              <a:rPr lang="en-US" dirty="0"/>
              <a:t> 3</a:t>
            </a:r>
            <a:r>
              <a:rPr/>
              <a:t>: </a:t>
            </a:r>
            <a:r>
              <a:rPr lang="en-US" dirty="0" smtClean="0"/>
              <a:t>Special Considerations</a:t>
            </a:r>
            <a:endParaRPr/>
          </a:p>
          <a:p>
            <a:pPr lvl="1"/>
            <a:r>
              <a:rPr lang="en-US" dirty="0" smtClean="0"/>
              <a:t>What else should you know?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9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/>
              <a:t>Lesson 1: </a:t>
            </a:r>
            <a:r>
              <a:rPr lang="en-US" dirty="0" smtClean="0"/>
              <a:t>Before You Go</a:t>
            </a:r>
            <a:endParaRPr lang="en-US" dirty="0"/>
          </a:p>
        </p:txBody>
      </p:sp>
      <p:sp>
        <p:nvSpPr>
          <p:cNvPr id="24" name="Rectangle 2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Should she stay? Or, should she go?</a:t>
            </a:r>
          </a:p>
          <a:p>
            <a:r>
              <a:rPr lang="en-US" dirty="0" smtClean="0"/>
              <a:t>Making Room </a:t>
            </a:r>
          </a:p>
          <a:p>
            <a:r>
              <a:rPr lang="en-US" dirty="0" smtClean="0"/>
              <a:t>Barriers and Carriers</a:t>
            </a:r>
          </a:p>
          <a:p>
            <a:r>
              <a:rPr lang="en-US" dirty="0" smtClean="0"/>
              <a:t>Pet Safety</a:t>
            </a:r>
          </a:p>
          <a:p>
            <a:r>
              <a:rPr lang="en-US" dirty="0" smtClean="0"/>
              <a:t>Packing for the Road</a:t>
            </a:r>
          </a:p>
          <a:p>
            <a:pPr>
              <a:buNone/>
            </a:pPr>
            <a:endParaRPr smtClean="0"/>
          </a:p>
          <a:p>
            <a:pPr marL="347472" indent="-347472">
              <a:spcBef>
                <a:spcPts val="600"/>
              </a:spcBef>
              <a:spcAft>
                <a:spcPts val="200"/>
              </a:spcAft>
              <a:buNone/>
            </a:pPr>
            <a:endParaRPr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Lesson 1: Wrap-up</a:t>
            </a:r>
            <a:endParaRPr lang="en-US" dirty="0"/>
          </a:p>
        </p:txBody>
      </p:sp>
      <p:sp>
        <p:nvSpPr>
          <p:cNvPr id="24" name="Rectangle 2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Sometimes the road isn’t the best way to include your pet.</a:t>
            </a:r>
          </a:p>
          <a:p>
            <a:r>
              <a:rPr lang="en-US" dirty="0" smtClean="0"/>
              <a:t>Make safety for everyone a priority.</a:t>
            </a:r>
          </a:p>
          <a:p>
            <a:r>
              <a:rPr lang="en-US" dirty="0" smtClean="0"/>
              <a:t>Accommodate the needs of your pet on the road.</a:t>
            </a:r>
            <a:endParaRPr lang="en-US" smtClean="0"/>
          </a:p>
          <a:p>
            <a:r>
              <a:rPr lang="en-US" smtClean="0"/>
              <a:t>Prepar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9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/>
              <a:t>Lesson </a:t>
            </a:r>
            <a:r>
              <a:rPr lang="en-US" smtClean="0"/>
              <a:t>2: </a:t>
            </a:r>
            <a:r>
              <a:rPr lang="en-US" dirty="0"/>
              <a:t>Objectives</a:t>
            </a:r>
            <a:endParaRPr lang="en-US"/>
          </a:p>
        </p:txBody>
      </p:sp>
      <p:sp>
        <p:nvSpPr>
          <p:cNvPr id="26" name="Rectangle 2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List the intended outcomes for this training session</a:t>
            </a:r>
            <a:r>
              <a:rPr lang="en-US" dirty="0" smtClean="0"/>
              <a:t>.</a:t>
            </a:r>
            <a:endParaRPr lang="en-US" dirty="0"/>
          </a:p>
          <a:p>
            <a:pPr marL="347472" indent="-347472">
              <a:spcBef>
                <a:spcPts val="600"/>
              </a:spcBef>
              <a:spcAft>
                <a:spcPts val="200"/>
              </a:spcAft>
              <a:buClr>
                <a:srgbClr val="E6D882"/>
              </a:buClr>
              <a:buSzPct val="75000"/>
              <a:buFont typeface="Wingdings"/>
              <a:buChar char="¤"/>
            </a:pPr>
            <a:r>
              <a:rPr lang="en-US" dirty="0"/>
              <a:t>Each objective should be concise, contain a verb, and have measurable results.</a:t>
            </a:r>
            <a:endParaRPr smtClean="0"/>
          </a:p>
          <a:p>
            <a:pPr marL="347472" indent="-347472">
              <a:spcBef>
                <a:spcPts val="600"/>
              </a:spcBef>
              <a:spcAft>
                <a:spcPts val="200"/>
              </a:spcAft>
            </a:pPr>
            <a:endParaRPr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r>
              <a:rPr sz="2223" smtClean="0"/>
              <a:t>Tip</a:t>
            </a:r>
            <a:r>
              <a:rPr sz="2223"/>
              <a:t>: Click in the notes pane below to add your own speaker notes.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Lesson 2: Content</a:t>
            </a:r>
            <a:endParaRPr lang="en-US" dirty="0"/>
          </a:p>
        </p:txBody>
      </p:sp>
      <p:sp>
        <p:nvSpPr>
          <p:cNvPr id="3" name="Rectangle 1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000"/>
          </a:bodyPr>
          <a:lstStyle/>
          <a:p>
            <a:r>
              <a:rPr lang="en-US" dirty="0" smtClean="0"/>
              <a:t>Add text here.</a:t>
            </a:r>
            <a:endParaRPr lang="en-US" dirty="0"/>
          </a:p>
          <a:p>
            <a:r>
              <a:rPr lang="en-US" dirty="0" smtClean="0"/>
              <a:t>To add a picture, chart, or other content in the right column, click the appropriate icon.</a:t>
            </a:r>
          </a:p>
          <a:p>
            <a:r>
              <a:rPr lang="en-US" dirty="0" smtClean="0"/>
              <a:t>To add a slide, click </a:t>
            </a:r>
            <a:r>
              <a:rPr lang="en-US" b="1" dirty="0" smtClean="0"/>
              <a:t>Add Slide</a:t>
            </a:r>
            <a:r>
              <a:rPr lang="en-US" b="0" dirty="0" smtClean="0"/>
              <a:t> on the </a:t>
            </a:r>
            <a:r>
              <a:rPr lang="en-US" b="1" dirty="0" smtClean="0"/>
              <a:t>Slides</a:t>
            </a:r>
            <a:r>
              <a:rPr lang="en-US" b="0" dirty="0" smtClean="0"/>
              <a:t> menu or press CTRL+M.</a:t>
            </a:r>
            <a:endParaRPr lang="en-US" dirty="0" smtClean="0"/>
          </a:p>
        </p:txBody>
      </p:sp>
      <p:sp>
        <p:nvSpPr>
          <p:cNvPr id="5" name="Rectangle 2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4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Lesson 2: Wrap-up</a:t>
            </a:r>
            <a:endParaRPr lang="en-US" dirty="0"/>
          </a:p>
        </p:txBody>
      </p:sp>
      <p:sp>
        <p:nvSpPr>
          <p:cNvPr id="27" name="Rectangle 2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Summarize important points.</a:t>
            </a:r>
            <a:endParaRPr lang="en-US" dirty="0"/>
          </a:p>
          <a:p>
            <a:r>
              <a:rPr lang="en-US" dirty="0" smtClean="0"/>
              <a:t>Allow time for questions.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9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/>
              <a:t>Lesson </a:t>
            </a:r>
            <a:r>
              <a:rPr lang="en-US" smtClean="0"/>
              <a:t>3: </a:t>
            </a:r>
            <a:r>
              <a:rPr lang="en-US" dirty="0"/>
              <a:t>Objectives</a:t>
            </a:r>
            <a:endParaRPr lang="en-US"/>
          </a:p>
        </p:txBody>
      </p:sp>
      <p:sp>
        <p:nvSpPr>
          <p:cNvPr id="23" name="Rectangle 2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 the intended outcomes for this training session</a:t>
            </a:r>
            <a:r>
              <a:rPr lang="en-US" dirty="0" smtClean="0"/>
              <a:t>.</a:t>
            </a:r>
            <a:endParaRPr lang="en-US" dirty="0"/>
          </a:p>
          <a:p>
            <a:pPr marL="347472" indent="-347472">
              <a:spcBef>
                <a:spcPts val="600"/>
              </a:spcBef>
              <a:spcAft>
                <a:spcPts val="200"/>
              </a:spcAft>
              <a:buClr>
                <a:srgbClr val="E6D882"/>
              </a:buClr>
              <a:buSzPct val="75000"/>
              <a:buFont typeface="Wingdings"/>
              <a:buChar char="¤"/>
            </a:pPr>
            <a:r>
              <a:rPr lang="en-US" dirty="0"/>
              <a:t>Each objective should be concise, contain a verb, and have measurable results.</a:t>
            </a:r>
            <a:endParaRPr smtClean="0"/>
          </a:p>
          <a:p>
            <a:pPr marL="347472" indent="-347472">
              <a:spcBef>
                <a:spcPts val="600"/>
              </a:spcBef>
              <a:spcAft>
                <a:spcPts val="200"/>
              </a:spcAft>
            </a:pPr>
            <a:endParaRPr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endParaRPr lang="en-US" sz="2223" dirty="0" smtClean="0"/>
          </a:p>
          <a:p>
            <a:pPr marL="0" marR="0" lvl="0" indent="-342900" algn="l" defTabSz="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accent3">
                  <a:tint val="50000"/>
                </a:schemeClr>
              </a:buClr>
              <a:buSzPct val="75000"/>
              <a:buFont typeface="Wingdings"/>
              <a:buNone/>
              <a:tabLst/>
            </a:pPr>
            <a:r>
              <a:rPr sz="2223" smtClean="0"/>
              <a:t>Tip</a:t>
            </a:r>
            <a:r>
              <a:rPr sz="2223"/>
              <a:t>: Click in the notes pane below to add your own speaker notes.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- General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7B2F6B"/>
      </a:hlink>
      <a:folHlink>
        <a:srgbClr val="D59739"/>
      </a:folHlink>
    </a:clrScheme>
    <a:fontScheme name="Median">
      <a:majorFont>
        <a:latin typeface="Tw Cen MT"/>
        <a:ea typeface=""/>
        <a:cs typeface=""/>
        <a:font script="Grek" typeface="Arial"/>
        <a:font script="Cyrl" typeface="Arial"/>
        <a:font script="Jpan" typeface="HG 創英角ゴシック UB"/>
        <a:font script="Hang" typeface="HY얕은샘물m"/>
        <a:font script="Hans" typeface="仿宋_GB2312"/>
        <a:font script="Hant" typeface="JhengHei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Tw Cen MT"/>
        <a:ea typeface=""/>
        <a:cs typeface=""/>
        <a:font script="Grek" typeface="Arial"/>
        <a:font script="Cyrl" typeface="Arial"/>
        <a:font script="Jpan" typeface="HG 創英角ゴシック UB"/>
        <a:font script="Hang" typeface="HY얕은샘물m"/>
        <a:font script="Hans" typeface="仿宋_GB2312"/>
        <a:font script="Hant" typeface="JhengHei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Technology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0"/>
                <a:shade val="100000"/>
                <a:hueMod val="100000"/>
                <a:satMod val="100000"/>
              </a:schemeClr>
            </a:gs>
            <a:gs pos="68000">
              <a:schemeClr val="phClr">
                <a:tint val="80000"/>
                <a:shade val="100000"/>
                <a:hueMod val="100000"/>
                <a:satMod val="100000"/>
              </a:schemeClr>
            </a:gs>
            <a:gs pos="81000">
              <a:schemeClr val="phClr">
                <a:tint val="80000"/>
                <a:shade val="100000"/>
                <a:hueMod val="100000"/>
                <a:satMod val="100000"/>
              </a:schemeClr>
            </a:gs>
            <a:gs pos="87000">
              <a:schemeClr val="phClr">
                <a:tint val="68000"/>
                <a:shade val="100000"/>
                <a:hueMod val="100000"/>
                <a:satMod val="100000"/>
              </a:schemeClr>
            </a:gs>
            <a:gs pos="100000">
              <a:schemeClr val="phClr">
                <a:tint val="3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95000"/>
              </a:schemeClr>
            </a:gs>
            <a:gs pos="23000">
              <a:schemeClr val="phClr">
                <a:tint val="95000"/>
                <a:shade val="80000"/>
                <a:hueMod val="100000"/>
                <a:satMod val="100000"/>
              </a:schemeClr>
            </a:gs>
            <a:gs pos="34000">
              <a:schemeClr val="phClr">
                <a:tint val="100000"/>
                <a:shade val="70000"/>
                <a:hueMod val="100000"/>
                <a:satMod val="1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00000"/>
              </a:schemeClr>
            </a:gs>
            <a:gs pos="87000">
              <a:schemeClr val="phClr">
                <a:tint val="100000"/>
                <a:shade val="60000"/>
                <a:hueMod val="100000"/>
                <a:satMod val="100000"/>
              </a:schemeClr>
            </a:gs>
            <a:gs pos="92000">
              <a:schemeClr val="phClr">
                <a:tint val="100000"/>
                <a:shade val="65000"/>
                <a:hueMod val="100000"/>
                <a:satMod val="100000"/>
              </a:schemeClr>
            </a:gs>
            <a:gs pos="100000">
              <a:schemeClr val="phClr">
                <a:tint val="100000"/>
                <a:shade val="8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317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>
              <a:schemeClr val="phClr">
                <a:tint val="100000"/>
                <a:shade val="100000"/>
                <a:hueMod val="100000"/>
                <a:satMod val="100000"/>
              </a:schemeClr>
            </a:outerShdw>
          </a:effectLst>
          <a:scene3d>
            <a:camera prst="orthographicFront" fov="0">
              <a:rot lat="0" lon="0" rev="0"/>
            </a:camera>
            <a:lightRig rig="harsh" dir="t">
              <a:rot lat="0" lon="0" rev="0"/>
            </a:lightRig>
          </a:scene3d>
          <a:sp3d contourW="12700" prstMaterial="metal">
            <a:bevelT w="0" h="0" prst="relaxedInset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  <a:effectStyle>
          <a:effectLst>
            <a:outerShdw dir="5400000">
              <a:schemeClr val="phClr">
                <a:tint val="100000"/>
                <a:shade val="100000"/>
                <a:hueMod val="100000"/>
                <a:satMod val="100000"/>
              </a:schemeClr>
            </a:outerShdw>
          </a:effectLst>
          <a:scene3d>
            <a:camera prst="orthographicFront" fov="0">
              <a:rot lat="0" lon="0" rev="0"/>
            </a:camera>
            <a:lightRig rig="harsh" dir="t">
              <a:rot lat="0" lon="0" rev="0"/>
            </a:lightRig>
          </a:scene3d>
          <a:sp3d contourW="12700" prstMaterial="metal">
            <a:bevelT w="0" h="0" prst="relaxedInset"/>
            <a:contourClr>
              <a:schemeClr val="phClr">
                <a:tint val="100000"/>
                <a:shade val="90000"/>
                <a:hueMod val="100000"/>
                <a:satMod val="100000"/>
              </a:schemeClr>
            </a:contourClr>
          </a:sp3d>
        </a:effectStyle>
        <a:effectStyle>
          <a:effectLst>
            <a:glow rad="63500">
              <a:schemeClr val="phClr">
                <a:tint val="60000"/>
                <a:shade val="100000"/>
                <a:alpha val="82352"/>
                <a:hueMod val="100000"/>
                <a:satMod val="100000"/>
              </a:schemeClr>
            </a:glow>
          </a:effectLst>
          <a:scene3d>
            <a:camera prst="isometricTopUp" fov="0">
              <a:rot lat="0" lon="0" rev="0"/>
            </a:camera>
            <a:lightRig rig="harsh" dir="t">
              <a:rot lat="6000000" lon="6000000" rev="1200000"/>
            </a:lightRig>
          </a:scene3d>
          <a:sp3d prstMaterial="metal">
            <a:bevelT w="0" h="254000" prst="softRound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85000"/>
                <a:hueMod val="100000"/>
                <a:satMod val="100000"/>
              </a:schemeClr>
            </a:gs>
            <a:gs pos="100000">
              <a:schemeClr val="phClr">
                <a:tint val="85000"/>
                <a:shade val="100000"/>
                <a:hueMod val="100000"/>
                <a:satMod val="10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50000"/>
                <a:shade val="100000"/>
                <a:hueMod val="100000"/>
                <a:satMod val="10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presentation- General</Template>
  <TotalTime>0</TotalTime>
  <Words>424</Words>
  <Application>Microsoft Office PowerPoint</Application>
  <PresentationFormat>On-screen Show (4:3)</PresentationFormat>
  <Paragraphs>95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Training presentation- General</vt:lpstr>
      <vt:lpstr>Driving Mr. Pickles</vt:lpstr>
      <vt:lpstr>Introduction</vt:lpstr>
      <vt:lpstr>Training Outline</vt:lpstr>
      <vt:lpstr>Lesson 1: Before You Go</vt:lpstr>
      <vt:lpstr>Lesson 1: Wrap-up</vt:lpstr>
      <vt:lpstr>Lesson 2: Objectives</vt:lpstr>
      <vt:lpstr>Lesson 2: Content</vt:lpstr>
      <vt:lpstr>Lesson 2: Wrap-up</vt:lpstr>
      <vt:lpstr>Lesson 3: Objectives</vt:lpstr>
      <vt:lpstr>Lesson 3: Content</vt:lpstr>
      <vt:lpstr>Lesson 3: Wrap-up</vt:lpstr>
      <vt:lpstr>Summary of Training</vt:lpstr>
      <vt:lpstr>Assessment and Evaluation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Driving Mr. Pickles</dc:title>
  <dc:creator/>
  <cp:lastModifiedBy>Student Name</cp:lastModifiedBy>
  <cp:revision>1</cp:revision>
  <dcterms:created xsi:type="dcterms:W3CDTF">2008-10-13T22:58:23Z</dcterms:created>
  <dcterms:modified xsi:type="dcterms:W3CDTF">2007-10-01T19:10:59Z</dcterms:modified>
</cp:coreProperties>
</file>